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9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86"/>
    <p:restoredTop sz="94583"/>
  </p:normalViewPr>
  <p:slideViewPr>
    <p:cSldViewPr snapToGrid="0" snapToObjects="1">
      <p:cViewPr varScale="1">
        <p:scale>
          <a:sx n="57" d="100"/>
          <a:sy n="57" d="100"/>
        </p:scale>
        <p:origin x="1073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7621DA-07FF-4D48-88B6-9EC399B52130}"/>
              </a:ext>
            </a:extLst>
          </p:cNvPr>
          <p:cNvSpPr/>
          <p:nvPr/>
        </p:nvSpPr>
        <p:spPr>
          <a:xfrm>
            <a:off x="88538" y="-15451"/>
            <a:ext cx="956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6-figure supplement 1-source data 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6-figure supplement 1F (left panel-OSI-027 combined treatment; right panel-Everolimus combined treatment)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8C232-D752-4143-B818-B60C4CFD84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79" r="19921"/>
          <a:stretch/>
        </p:blipFill>
        <p:spPr>
          <a:xfrm>
            <a:off x="3843928" y="1025512"/>
            <a:ext cx="3120926" cy="33289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A70D603-A890-2640-B97D-21F2130337C2}"/>
              </a:ext>
            </a:extLst>
          </p:cNvPr>
          <p:cNvSpPr/>
          <p:nvPr/>
        </p:nvSpPr>
        <p:spPr>
          <a:xfrm>
            <a:off x="4155118" y="1310857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439574-8443-C544-8988-078CCEC2F423}"/>
              </a:ext>
            </a:extLst>
          </p:cNvPr>
          <p:cNvSpPr/>
          <p:nvPr/>
        </p:nvSpPr>
        <p:spPr>
          <a:xfrm>
            <a:off x="5686262" y="1319976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22B9FD-72FC-4E4E-8F91-4944ABB9E66C}"/>
              </a:ext>
            </a:extLst>
          </p:cNvPr>
          <p:cNvSpPr/>
          <p:nvPr/>
        </p:nvSpPr>
        <p:spPr>
          <a:xfrm>
            <a:off x="5029790" y="744340"/>
            <a:ext cx="545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P-S6K</a:t>
            </a:r>
            <a:endParaRPr 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7F3572-C2DC-0A49-892A-20CA7C5C02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4" r="20679"/>
          <a:stretch/>
        </p:blipFill>
        <p:spPr>
          <a:xfrm>
            <a:off x="433308" y="1033927"/>
            <a:ext cx="2962434" cy="33452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ED9EC8B-442A-B846-9362-02A6F912470C}"/>
              </a:ext>
            </a:extLst>
          </p:cNvPr>
          <p:cNvSpPr/>
          <p:nvPr/>
        </p:nvSpPr>
        <p:spPr>
          <a:xfrm>
            <a:off x="652824" y="2004415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679340-ECE7-E94D-83D4-38DB5E2631F9}"/>
              </a:ext>
            </a:extLst>
          </p:cNvPr>
          <p:cNvSpPr/>
          <p:nvPr/>
        </p:nvSpPr>
        <p:spPr>
          <a:xfrm>
            <a:off x="2270467" y="2071284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205833-EE96-DD40-AA74-0F055DA1172A}"/>
              </a:ext>
            </a:extLst>
          </p:cNvPr>
          <p:cNvSpPr/>
          <p:nvPr/>
        </p:nvSpPr>
        <p:spPr>
          <a:xfrm>
            <a:off x="1573028" y="1793612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F5B42F-1723-2C4B-BBE8-B15718BC8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6" r="20045"/>
          <a:stretch/>
        </p:blipFill>
        <p:spPr>
          <a:xfrm>
            <a:off x="7319552" y="1033927"/>
            <a:ext cx="2873191" cy="332898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F5C55D9-7D55-0F4D-9450-F1C2B40D8E83}"/>
              </a:ext>
            </a:extLst>
          </p:cNvPr>
          <p:cNvSpPr/>
          <p:nvPr/>
        </p:nvSpPr>
        <p:spPr>
          <a:xfrm>
            <a:off x="7430824" y="3557663"/>
            <a:ext cx="786170" cy="3428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E65C83-D36D-C443-A159-CE888DB63771}"/>
              </a:ext>
            </a:extLst>
          </p:cNvPr>
          <p:cNvSpPr/>
          <p:nvPr/>
        </p:nvSpPr>
        <p:spPr>
          <a:xfrm>
            <a:off x="8987630" y="3614377"/>
            <a:ext cx="786170" cy="398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DE01E8-4267-E943-A19F-6710D10C25EF}"/>
              </a:ext>
            </a:extLst>
          </p:cNvPr>
          <p:cNvSpPr/>
          <p:nvPr/>
        </p:nvSpPr>
        <p:spPr>
          <a:xfrm>
            <a:off x="8430410" y="3303538"/>
            <a:ext cx="420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S6K</a:t>
            </a:r>
            <a:endParaRPr lang="en-US" sz="1200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5B1A82B-A95B-E54C-8C5E-DDE8F07AD8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72" r="20692"/>
          <a:stretch/>
        </p:blipFill>
        <p:spPr>
          <a:xfrm>
            <a:off x="433308" y="5403441"/>
            <a:ext cx="3022203" cy="337849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2030230-6162-2343-B99D-2D8FD0A6FF9A}"/>
              </a:ext>
            </a:extLst>
          </p:cNvPr>
          <p:cNvSpPr/>
          <p:nvPr/>
        </p:nvSpPr>
        <p:spPr>
          <a:xfrm>
            <a:off x="745889" y="5752868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E6AB95-07EB-0748-9471-6527FF618926}"/>
              </a:ext>
            </a:extLst>
          </p:cNvPr>
          <p:cNvSpPr/>
          <p:nvPr/>
        </p:nvSpPr>
        <p:spPr>
          <a:xfrm>
            <a:off x="2363532" y="5761987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F2AADE-0D62-9244-903C-52171F6AC432}"/>
              </a:ext>
            </a:extLst>
          </p:cNvPr>
          <p:cNvSpPr/>
          <p:nvPr/>
        </p:nvSpPr>
        <p:spPr>
          <a:xfrm>
            <a:off x="808361" y="5453247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C04549D-FAD8-9540-82EE-0193CCD0B817}"/>
              </a:ext>
            </a:extLst>
          </p:cNvPr>
          <p:cNvSpPr/>
          <p:nvPr/>
        </p:nvSpPr>
        <p:spPr>
          <a:xfrm>
            <a:off x="745889" y="6985791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7B766D9-EB1A-5547-9724-1F434739F0BF}"/>
              </a:ext>
            </a:extLst>
          </p:cNvPr>
          <p:cNvSpPr/>
          <p:nvPr/>
        </p:nvSpPr>
        <p:spPr>
          <a:xfrm>
            <a:off x="1183225" y="7335936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D0273D0-AF21-AD47-8DA3-413D9352B5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374" r="21540" b="4487"/>
          <a:stretch/>
        </p:blipFill>
        <p:spPr>
          <a:xfrm>
            <a:off x="3936260" y="5384818"/>
            <a:ext cx="3141320" cy="3328987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2F4FC74-BC64-B34A-BE93-F486A14D2EDD}"/>
              </a:ext>
            </a:extLst>
          </p:cNvPr>
          <p:cNvSpPr/>
          <p:nvPr/>
        </p:nvSpPr>
        <p:spPr>
          <a:xfrm>
            <a:off x="5884098" y="6940054"/>
            <a:ext cx="874672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22565DB-172C-B047-B1C0-09801890DF56}"/>
              </a:ext>
            </a:extLst>
          </p:cNvPr>
          <p:cNvSpPr/>
          <p:nvPr/>
        </p:nvSpPr>
        <p:spPr>
          <a:xfrm>
            <a:off x="5936115" y="6555379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14C772-036F-CA47-A92F-66FC7A96AE73}"/>
              </a:ext>
            </a:extLst>
          </p:cNvPr>
          <p:cNvSpPr/>
          <p:nvPr/>
        </p:nvSpPr>
        <p:spPr>
          <a:xfrm>
            <a:off x="808361" y="5151195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5241FD7-1711-904A-96A1-63DBA77615A8}"/>
              </a:ext>
            </a:extLst>
          </p:cNvPr>
          <p:cNvSpPr/>
          <p:nvPr/>
        </p:nvSpPr>
        <p:spPr>
          <a:xfrm>
            <a:off x="5260774" y="6574077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975F748-1E4D-D84F-8F82-A4065B1AFBFF}"/>
              </a:ext>
            </a:extLst>
          </p:cNvPr>
          <p:cNvSpPr/>
          <p:nvPr/>
        </p:nvSpPr>
        <p:spPr>
          <a:xfrm>
            <a:off x="600449" y="7351862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49D138-DD74-A043-9C7D-11DFD4F05F4D}"/>
              </a:ext>
            </a:extLst>
          </p:cNvPr>
          <p:cNvSpPr/>
          <p:nvPr/>
        </p:nvSpPr>
        <p:spPr>
          <a:xfrm>
            <a:off x="745889" y="1691202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5A028D-529F-424D-B066-B8200CDE6120}"/>
              </a:ext>
            </a:extLst>
          </p:cNvPr>
          <p:cNvSpPr/>
          <p:nvPr/>
        </p:nvSpPr>
        <p:spPr>
          <a:xfrm>
            <a:off x="4247068" y="1009218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0C4A270-FEDA-0641-B6D3-171A5557E172}"/>
              </a:ext>
            </a:extLst>
          </p:cNvPr>
          <p:cNvSpPr/>
          <p:nvPr/>
        </p:nvSpPr>
        <p:spPr>
          <a:xfrm>
            <a:off x="7481507" y="3280664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OSI-027</a:t>
            </a:r>
            <a:endParaRPr lang="en-US" sz="1200" b="1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1A6BB58-B99A-1B42-A9B5-6A883918611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213" t="22678" r="16029" b="12831"/>
          <a:stretch/>
        </p:blipFill>
        <p:spPr>
          <a:xfrm>
            <a:off x="7698700" y="4647731"/>
            <a:ext cx="2757470" cy="198391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0B34799F-C1ED-D14E-9A5E-24CD0B59381C}"/>
              </a:ext>
            </a:extLst>
          </p:cNvPr>
          <p:cNvSpPr/>
          <p:nvPr/>
        </p:nvSpPr>
        <p:spPr>
          <a:xfrm>
            <a:off x="9020043" y="5957020"/>
            <a:ext cx="822655" cy="3075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5782320-8756-8644-A386-E84E470740C6}"/>
              </a:ext>
            </a:extLst>
          </p:cNvPr>
          <p:cNvSpPr/>
          <p:nvPr/>
        </p:nvSpPr>
        <p:spPr>
          <a:xfrm>
            <a:off x="9020044" y="5572345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842F1A2-4208-2249-8BFC-B289F39D27F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692" t="16140" r="20692" b="21371"/>
          <a:stretch/>
        </p:blipFill>
        <p:spPr>
          <a:xfrm>
            <a:off x="7684168" y="6746444"/>
            <a:ext cx="2802409" cy="1991704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8F5ABE66-EB4A-7B4E-AFCD-C0BAA661CA12}"/>
              </a:ext>
            </a:extLst>
          </p:cNvPr>
          <p:cNvSpPr/>
          <p:nvPr/>
        </p:nvSpPr>
        <p:spPr>
          <a:xfrm>
            <a:off x="8962075" y="7988019"/>
            <a:ext cx="816703" cy="3463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F3F319E-32CC-644C-95CC-EE8704E9F839}"/>
              </a:ext>
            </a:extLst>
          </p:cNvPr>
          <p:cNvSpPr/>
          <p:nvPr/>
        </p:nvSpPr>
        <p:spPr>
          <a:xfrm>
            <a:off x="9020044" y="7665365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4D2695D-39A6-E447-BF26-ED3E4BEF7631}"/>
              </a:ext>
            </a:extLst>
          </p:cNvPr>
          <p:cNvSpPr/>
          <p:nvPr/>
        </p:nvSpPr>
        <p:spPr>
          <a:xfrm>
            <a:off x="2458466" y="5138955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221D8C4-D93E-6840-8C5B-31724A104EBE}"/>
              </a:ext>
            </a:extLst>
          </p:cNvPr>
          <p:cNvSpPr/>
          <p:nvPr/>
        </p:nvSpPr>
        <p:spPr>
          <a:xfrm>
            <a:off x="8134096" y="5562399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909C74E-B117-E748-BD7C-E60935FE54FB}"/>
              </a:ext>
            </a:extLst>
          </p:cNvPr>
          <p:cNvSpPr/>
          <p:nvPr/>
        </p:nvSpPr>
        <p:spPr>
          <a:xfrm>
            <a:off x="8201344" y="7675311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A326CBE-E738-A941-99B2-3C0A5AF99A90}"/>
              </a:ext>
            </a:extLst>
          </p:cNvPr>
          <p:cNvSpPr/>
          <p:nvPr/>
        </p:nvSpPr>
        <p:spPr>
          <a:xfrm>
            <a:off x="8921983" y="3291723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0815195-754F-6B40-8223-12FF64E3B430}"/>
              </a:ext>
            </a:extLst>
          </p:cNvPr>
          <p:cNvSpPr/>
          <p:nvPr/>
        </p:nvSpPr>
        <p:spPr>
          <a:xfrm>
            <a:off x="5674986" y="988480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F715B7A-3D8D-0E4F-ABBA-B52041646311}"/>
              </a:ext>
            </a:extLst>
          </p:cNvPr>
          <p:cNvSpPr/>
          <p:nvPr/>
        </p:nvSpPr>
        <p:spPr>
          <a:xfrm>
            <a:off x="2259191" y="1763911"/>
            <a:ext cx="885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Everolimus</a:t>
            </a:r>
            <a:endParaRPr lang="en-US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883D2FA-0FC8-DF4A-A8AF-D1F46A4BCD06}"/>
              </a:ext>
            </a:extLst>
          </p:cNvPr>
          <p:cNvSpPr txBox="1"/>
          <p:nvPr/>
        </p:nvSpPr>
        <p:spPr>
          <a:xfrm>
            <a:off x="47641" y="135404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2911F70-2C92-694E-AEE9-4FAFEEE13429}"/>
              </a:ext>
            </a:extLst>
          </p:cNvPr>
          <p:cNvSpPr txBox="1"/>
          <p:nvPr/>
        </p:nvSpPr>
        <p:spPr>
          <a:xfrm>
            <a:off x="47641" y="146905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074DD1F-8B47-134F-BBFE-95F72A20BC56}"/>
              </a:ext>
            </a:extLst>
          </p:cNvPr>
          <p:cNvSpPr txBox="1"/>
          <p:nvPr/>
        </p:nvSpPr>
        <p:spPr>
          <a:xfrm>
            <a:off x="126187" y="155910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4718E67-F42C-544F-B344-9BCA7ACF1635}"/>
              </a:ext>
            </a:extLst>
          </p:cNvPr>
          <p:cNvSpPr txBox="1"/>
          <p:nvPr/>
        </p:nvSpPr>
        <p:spPr>
          <a:xfrm>
            <a:off x="47641" y="123120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B59D18F-9C7E-064E-A7D6-053A57F312F2}"/>
              </a:ext>
            </a:extLst>
          </p:cNvPr>
          <p:cNvSpPr txBox="1"/>
          <p:nvPr/>
        </p:nvSpPr>
        <p:spPr>
          <a:xfrm>
            <a:off x="124115" y="178552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3D684BA-8774-244A-A1A5-05CF7C0AEBA9}"/>
              </a:ext>
            </a:extLst>
          </p:cNvPr>
          <p:cNvSpPr txBox="1"/>
          <p:nvPr/>
        </p:nvSpPr>
        <p:spPr>
          <a:xfrm>
            <a:off x="124115" y="20140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19A0B5-954E-D443-B41D-453519B3B6A3}"/>
              </a:ext>
            </a:extLst>
          </p:cNvPr>
          <p:cNvSpPr txBox="1"/>
          <p:nvPr/>
        </p:nvSpPr>
        <p:spPr>
          <a:xfrm>
            <a:off x="145547" y="232907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5041882-8BE7-504B-88E5-D08B5986941A}"/>
              </a:ext>
            </a:extLst>
          </p:cNvPr>
          <p:cNvSpPr txBox="1"/>
          <p:nvPr/>
        </p:nvSpPr>
        <p:spPr>
          <a:xfrm>
            <a:off x="145547" y="261258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C5F51E2-B25E-404A-9201-B40BA2380F03}"/>
              </a:ext>
            </a:extLst>
          </p:cNvPr>
          <p:cNvSpPr txBox="1"/>
          <p:nvPr/>
        </p:nvSpPr>
        <p:spPr>
          <a:xfrm>
            <a:off x="6918110" y="136615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ED0F582-1612-8F46-930A-656125F4B0D5}"/>
              </a:ext>
            </a:extLst>
          </p:cNvPr>
          <p:cNvSpPr txBox="1"/>
          <p:nvPr/>
        </p:nvSpPr>
        <p:spPr>
          <a:xfrm>
            <a:off x="6918110" y="148116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C65971-A9F0-3C45-83EB-C4C2D505F7DA}"/>
              </a:ext>
            </a:extLst>
          </p:cNvPr>
          <p:cNvSpPr txBox="1"/>
          <p:nvPr/>
        </p:nvSpPr>
        <p:spPr>
          <a:xfrm>
            <a:off x="6996656" y="157121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5C63B88-9110-6142-B352-AADF6BCFA0AB}"/>
              </a:ext>
            </a:extLst>
          </p:cNvPr>
          <p:cNvSpPr txBox="1"/>
          <p:nvPr/>
        </p:nvSpPr>
        <p:spPr>
          <a:xfrm>
            <a:off x="6918110" y="124330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D2F94C8-91EF-4F42-B58A-576CD1E3C21A}"/>
              </a:ext>
            </a:extLst>
          </p:cNvPr>
          <p:cNvSpPr txBox="1"/>
          <p:nvPr/>
        </p:nvSpPr>
        <p:spPr>
          <a:xfrm>
            <a:off x="6994584" y="179762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4CFED7F-F256-B84D-B550-3EE6380919E1}"/>
              </a:ext>
            </a:extLst>
          </p:cNvPr>
          <p:cNvSpPr txBox="1"/>
          <p:nvPr/>
        </p:nvSpPr>
        <p:spPr>
          <a:xfrm>
            <a:off x="6994584" y="202616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17EDA8-F2AA-EA42-8578-62EBE734F27F}"/>
              </a:ext>
            </a:extLst>
          </p:cNvPr>
          <p:cNvSpPr txBox="1"/>
          <p:nvPr/>
        </p:nvSpPr>
        <p:spPr>
          <a:xfrm>
            <a:off x="7016016" y="23411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F828E78-EC64-3542-A03B-BF5F74C324D7}"/>
              </a:ext>
            </a:extLst>
          </p:cNvPr>
          <p:cNvSpPr txBox="1"/>
          <p:nvPr/>
        </p:nvSpPr>
        <p:spPr>
          <a:xfrm>
            <a:off x="7016016" y="262469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82A21C7-63AF-B145-A0F5-EEA2E4B3DA47}"/>
              </a:ext>
            </a:extLst>
          </p:cNvPr>
          <p:cNvSpPr txBox="1"/>
          <p:nvPr/>
        </p:nvSpPr>
        <p:spPr>
          <a:xfrm>
            <a:off x="26209" y="572489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C6716C3-4B7A-D04A-8B75-D4374EB896A8}"/>
              </a:ext>
            </a:extLst>
          </p:cNvPr>
          <p:cNvSpPr txBox="1"/>
          <p:nvPr/>
        </p:nvSpPr>
        <p:spPr>
          <a:xfrm>
            <a:off x="26209" y="583990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0A98F14-22CB-9347-BA3A-D54426543942}"/>
              </a:ext>
            </a:extLst>
          </p:cNvPr>
          <p:cNvSpPr txBox="1"/>
          <p:nvPr/>
        </p:nvSpPr>
        <p:spPr>
          <a:xfrm>
            <a:off x="104755" y="592995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EA7BD6-13E7-294F-AF61-E336AF87401B}"/>
              </a:ext>
            </a:extLst>
          </p:cNvPr>
          <p:cNvSpPr txBox="1"/>
          <p:nvPr/>
        </p:nvSpPr>
        <p:spPr>
          <a:xfrm>
            <a:off x="102683" y="615636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99F8D1B-1D1B-304D-9791-65409DFD52D2}"/>
              </a:ext>
            </a:extLst>
          </p:cNvPr>
          <p:cNvSpPr txBox="1"/>
          <p:nvPr/>
        </p:nvSpPr>
        <p:spPr>
          <a:xfrm>
            <a:off x="102683" y="63848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44D4134-F162-FC48-9702-2A6810807DBD}"/>
              </a:ext>
            </a:extLst>
          </p:cNvPr>
          <p:cNvSpPr txBox="1"/>
          <p:nvPr/>
        </p:nvSpPr>
        <p:spPr>
          <a:xfrm>
            <a:off x="124115" y="669992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960C04-D5C0-004B-8D4E-18E7DD6AAE05}"/>
              </a:ext>
            </a:extLst>
          </p:cNvPr>
          <p:cNvSpPr txBox="1"/>
          <p:nvPr/>
        </p:nvSpPr>
        <p:spPr>
          <a:xfrm>
            <a:off x="124115" y="689066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5FE0000-9167-DE41-AF49-CB75671D8AEE}"/>
              </a:ext>
            </a:extLst>
          </p:cNvPr>
          <p:cNvSpPr txBox="1"/>
          <p:nvPr/>
        </p:nvSpPr>
        <p:spPr>
          <a:xfrm>
            <a:off x="3450106" y="113295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E91353D-FE6C-484D-8795-D8B6A8180B8E}"/>
              </a:ext>
            </a:extLst>
          </p:cNvPr>
          <p:cNvSpPr txBox="1"/>
          <p:nvPr/>
        </p:nvSpPr>
        <p:spPr>
          <a:xfrm>
            <a:off x="3528652" y="124951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B0B370C-2490-8A4A-AD3C-553040FB3C50}"/>
              </a:ext>
            </a:extLst>
          </p:cNvPr>
          <p:cNvSpPr txBox="1"/>
          <p:nvPr/>
        </p:nvSpPr>
        <p:spPr>
          <a:xfrm>
            <a:off x="3526580" y="150243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8B2E3D-B33F-314D-AC46-7AF699E41476}"/>
              </a:ext>
            </a:extLst>
          </p:cNvPr>
          <p:cNvSpPr txBox="1"/>
          <p:nvPr/>
        </p:nvSpPr>
        <p:spPr>
          <a:xfrm>
            <a:off x="3526580" y="173096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BFAD8F2-F376-454B-89F1-384A136277B2}"/>
              </a:ext>
            </a:extLst>
          </p:cNvPr>
          <p:cNvSpPr txBox="1"/>
          <p:nvPr/>
        </p:nvSpPr>
        <p:spPr>
          <a:xfrm>
            <a:off x="3548012" y="21254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FE0FD61-2DBB-8846-9486-F17A195C1EE2}"/>
              </a:ext>
            </a:extLst>
          </p:cNvPr>
          <p:cNvSpPr txBox="1"/>
          <p:nvPr/>
        </p:nvSpPr>
        <p:spPr>
          <a:xfrm>
            <a:off x="3548012" y="231624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D6C6D0A-886E-A147-87CF-97051830E7B9}"/>
              </a:ext>
            </a:extLst>
          </p:cNvPr>
          <p:cNvSpPr txBox="1"/>
          <p:nvPr/>
        </p:nvSpPr>
        <p:spPr>
          <a:xfrm>
            <a:off x="6995722" y="345794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38B9CD-39C4-7848-81A3-495500367DAE}"/>
              </a:ext>
            </a:extLst>
          </p:cNvPr>
          <p:cNvSpPr txBox="1"/>
          <p:nvPr/>
        </p:nvSpPr>
        <p:spPr>
          <a:xfrm>
            <a:off x="6993650" y="368435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EEB101C-60B7-0D44-833D-A56F8D02CB04}"/>
              </a:ext>
            </a:extLst>
          </p:cNvPr>
          <p:cNvSpPr txBox="1"/>
          <p:nvPr/>
        </p:nvSpPr>
        <p:spPr>
          <a:xfrm>
            <a:off x="6993650" y="391288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F33CEF8-C4F5-F84E-8A6E-21E79204EBCD}"/>
              </a:ext>
            </a:extLst>
          </p:cNvPr>
          <p:cNvSpPr txBox="1"/>
          <p:nvPr/>
        </p:nvSpPr>
        <p:spPr>
          <a:xfrm>
            <a:off x="105573" y="715987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4B9ADC8-018B-174E-983D-B72BDEB7B4F3}"/>
              </a:ext>
            </a:extLst>
          </p:cNvPr>
          <p:cNvSpPr txBox="1"/>
          <p:nvPr/>
        </p:nvSpPr>
        <p:spPr>
          <a:xfrm>
            <a:off x="3634019" y="656142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33C97E6-A74D-DB4F-B1A4-7B2CC6CE32E7}"/>
              </a:ext>
            </a:extLst>
          </p:cNvPr>
          <p:cNvSpPr txBox="1"/>
          <p:nvPr/>
        </p:nvSpPr>
        <p:spPr>
          <a:xfrm>
            <a:off x="3634019" y="675216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5458ED8-F72B-A24C-902A-1DB063C7DCCF}"/>
              </a:ext>
            </a:extLst>
          </p:cNvPr>
          <p:cNvSpPr txBox="1"/>
          <p:nvPr/>
        </p:nvSpPr>
        <p:spPr>
          <a:xfrm>
            <a:off x="3615477" y="702137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A252EA-E1A9-2F45-8030-ED9FCD3A2239}"/>
              </a:ext>
            </a:extLst>
          </p:cNvPr>
          <p:cNvSpPr txBox="1"/>
          <p:nvPr/>
        </p:nvSpPr>
        <p:spPr>
          <a:xfrm>
            <a:off x="7399103" y="76560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B5938A5-33D4-AE47-9646-AD1A811AE99B}"/>
              </a:ext>
            </a:extLst>
          </p:cNvPr>
          <p:cNvSpPr txBox="1"/>
          <p:nvPr/>
        </p:nvSpPr>
        <p:spPr>
          <a:xfrm>
            <a:off x="7399103" y="783061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E012763-7E43-7042-A3BF-6439511BC025}"/>
              </a:ext>
            </a:extLst>
          </p:cNvPr>
          <p:cNvSpPr txBox="1"/>
          <p:nvPr/>
        </p:nvSpPr>
        <p:spPr>
          <a:xfrm>
            <a:off x="7380561" y="808364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675E288-1C6D-6244-87F7-58C9CAFCBE5C}"/>
              </a:ext>
            </a:extLst>
          </p:cNvPr>
          <p:cNvSpPr txBox="1"/>
          <p:nvPr/>
        </p:nvSpPr>
        <p:spPr>
          <a:xfrm>
            <a:off x="7398363" y="565574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B0FF08B-C72C-964C-A07B-0255C4B0A426}"/>
              </a:ext>
            </a:extLst>
          </p:cNvPr>
          <p:cNvSpPr txBox="1"/>
          <p:nvPr/>
        </p:nvSpPr>
        <p:spPr>
          <a:xfrm>
            <a:off x="7398363" y="583030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29B2EBC-ACFE-634C-AF4B-8B252069D405}"/>
              </a:ext>
            </a:extLst>
          </p:cNvPr>
          <p:cNvSpPr txBox="1"/>
          <p:nvPr/>
        </p:nvSpPr>
        <p:spPr>
          <a:xfrm>
            <a:off x="7379821" y="608332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C5BD9E0-8B47-994C-AA38-185D40A9BD5C}"/>
              </a:ext>
            </a:extLst>
          </p:cNvPr>
          <p:cNvCxnSpPr>
            <a:cxnSpLocks/>
          </p:cNvCxnSpPr>
          <p:nvPr/>
        </p:nvCxnSpPr>
        <p:spPr>
          <a:xfrm flipV="1">
            <a:off x="3914828" y="6466715"/>
            <a:ext cx="3101188" cy="1838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AF66F33-4D65-8D4A-B73F-55E7164BFADB}"/>
              </a:ext>
            </a:extLst>
          </p:cNvPr>
          <p:cNvCxnSpPr>
            <a:cxnSpLocks/>
            <a:endCxn id="36" idx="3"/>
          </p:cNvCxnSpPr>
          <p:nvPr/>
        </p:nvCxnSpPr>
        <p:spPr>
          <a:xfrm>
            <a:off x="7684168" y="5545075"/>
            <a:ext cx="2772002" cy="9461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04908B7-F130-7146-8430-7B86F5E78C50}"/>
              </a:ext>
            </a:extLst>
          </p:cNvPr>
          <p:cNvCxnSpPr>
            <a:cxnSpLocks/>
          </p:cNvCxnSpPr>
          <p:nvPr/>
        </p:nvCxnSpPr>
        <p:spPr>
          <a:xfrm>
            <a:off x="7714575" y="7640607"/>
            <a:ext cx="2772002" cy="9461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F01537F-B5FD-5549-834A-3E650A0E0658}"/>
              </a:ext>
            </a:extLst>
          </p:cNvPr>
          <p:cNvCxnSpPr>
            <a:cxnSpLocks/>
          </p:cNvCxnSpPr>
          <p:nvPr/>
        </p:nvCxnSpPr>
        <p:spPr>
          <a:xfrm>
            <a:off x="466202" y="2395318"/>
            <a:ext cx="2772002" cy="9461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AD6AD29-1CEB-804B-82DA-52E1045B6F44}"/>
              </a:ext>
            </a:extLst>
          </p:cNvPr>
          <p:cNvCxnSpPr>
            <a:cxnSpLocks/>
          </p:cNvCxnSpPr>
          <p:nvPr/>
        </p:nvCxnSpPr>
        <p:spPr>
          <a:xfrm>
            <a:off x="572412" y="1745487"/>
            <a:ext cx="2772002" cy="5782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E63C78C-FF84-B341-897F-3A5543E7AA54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3888110" y="2024256"/>
            <a:ext cx="3106474" cy="14040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0BDFA26-A57E-0044-AA0F-59570A4BAB47}"/>
              </a:ext>
            </a:extLst>
          </p:cNvPr>
          <p:cNvCxnSpPr>
            <a:cxnSpLocks/>
          </p:cNvCxnSpPr>
          <p:nvPr/>
        </p:nvCxnSpPr>
        <p:spPr>
          <a:xfrm>
            <a:off x="7280130" y="3239306"/>
            <a:ext cx="2912613" cy="10127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393217C-0326-7B49-884A-5573AE189775}"/>
              </a:ext>
            </a:extLst>
          </p:cNvPr>
          <p:cNvSpPr/>
          <p:nvPr/>
        </p:nvSpPr>
        <p:spPr>
          <a:xfrm>
            <a:off x="2500134" y="5484988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0FCFCE3-D6DC-D445-809F-37BF9DB3A7A8}"/>
              </a:ext>
            </a:extLst>
          </p:cNvPr>
          <p:cNvCxnSpPr>
            <a:cxnSpLocks/>
          </p:cNvCxnSpPr>
          <p:nvPr/>
        </p:nvCxnSpPr>
        <p:spPr>
          <a:xfrm flipV="1">
            <a:off x="379623" y="6173587"/>
            <a:ext cx="3101188" cy="1838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8F2A047-F622-8D42-A026-88B67DB12A72}"/>
              </a:ext>
            </a:extLst>
          </p:cNvPr>
          <p:cNvCxnSpPr>
            <a:cxnSpLocks/>
          </p:cNvCxnSpPr>
          <p:nvPr/>
        </p:nvCxnSpPr>
        <p:spPr>
          <a:xfrm flipV="1">
            <a:off x="363931" y="6835656"/>
            <a:ext cx="3101188" cy="1838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297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1680</TotalTime>
  <Words>84</Words>
  <Application>Microsoft Office PowerPoint</Application>
  <PresentationFormat>Custom</PresentationFormat>
  <Paragraphs>65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63</cp:revision>
  <dcterms:created xsi:type="dcterms:W3CDTF">2022-03-15T20:13:12Z</dcterms:created>
  <dcterms:modified xsi:type="dcterms:W3CDTF">2022-03-29T02:40:27Z</dcterms:modified>
</cp:coreProperties>
</file>